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jpeg" ContentType="image/jpeg"/>
  <Override PartName="/ppt/media/image13.png" ContentType="image/png"/>
  <Override PartName="/ppt/media/image14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6" name="" descr=""/>
          <p:cNvPicPr/>
          <p:nvPr/>
        </p:nvPicPr>
        <p:blipFill>
          <a:blip r:embed="rId2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"/>
          <a:stretch/>
        </p:blipFill>
        <p:spPr>
          <a:xfrm>
            <a:off x="1955520" y="612360"/>
            <a:ext cx="515952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589BB99-D426-4A25-A3F9-397BF97E6468}" type="datetime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8-11-17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BC6D5F2-1167-4FFF-A73B-5DE6FEF2F90C}" type="slidenum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overzichtsniveauKlik om de modelstijlen te bewerken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729293A-5A18-48F5-BE2B-18DC562E9085}" type="datetime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8-11-17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3839394-A0FA-44A8-8C7B-A76B2BF795F4}" type="slidenum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5BE78D9-F365-4AB9-927C-686239FA81A0}" type="datetime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8-11-17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EB5A370-9DF8-4D09-948E-C897357D224B}" type="slidenum">
              <a:rPr b="0" lang="nl-N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overzichtsniveau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3640" y="1412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Ondersteuningsteam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9" name="Afbeelding 3" descr=""/>
          <p:cNvPicPr/>
          <p:nvPr/>
        </p:nvPicPr>
        <p:blipFill>
          <a:blip r:embed="rId1"/>
          <a:stretch/>
        </p:blipFill>
        <p:spPr>
          <a:xfrm>
            <a:off x="3276000" y="3213000"/>
            <a:ext cx="2592000" cy="2418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</a:t>
            </a: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Oudergesprekken op reguliere basis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1" name="Afbeelding 5" descr=""/>
          <p:cNvPicPr/>
          <p:nvPr/>
        </p:nvPicPr>
        <p:blipFill>
          <a:blip r:embed="rId1"/>
          <a:stretch/>
        </p:blipFill>
        <p:spPr>
          <a:xfrm>
            <a:off x="1467720" y="980640"/>
            <a:ext cx="6208200" cy="3785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Probleem/vraag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3" name="Afbeelding 5" descr=""/>
          <p:cNvPicPr/>
          <p:nvPr/>
        </p:nvPicPr>
        <p:blipFill>
          <a:blip r:embed="rId1"/>
          <a:srcRect l="0" t="0" r="8511" b="4549"/>
          <a:stretch/>
        </p:blipFill>
        <p:spPr>
          <a:xfrm>
            <a:off x="2733120" y="764640"/>
            <a:ext cx="3677760" cy="4202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Tijdelijke aanduiding voor afbeelding 4" descr=""/>
          <p:cNvPicPr/>
          <p:nvPr/>
        </p:nvPicPr>
        <p:blipFill>
          <a:blip r:embed="rId1"/>
          <a:srcRect l="502" t="0" r="502" b="0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125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Overleg bouw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Overleg IB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7" name="Afbeelding 5" descr=""/>
          <p:cNvPicPr/>
          <p:nvPr/>
        </p:nvPicPr>
        <p:blipFill>
          <a:blip r:embed="rId1"/>
          <a:stretch/>
        </p:blipFill>
        <p:spPr>
          <a:xfrm>
            <a:off x="3091320" y="764640"/>
            <a:ext cx="2961360" cy="419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Invullen breedteformulier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29" name="Table 2"/>
          <p:cNvGraphicFramePr/>
          <p:nvPr/>
        </p:nvGraphicFramePr>
        <p:xfrm>
          <a:off x="683640" y="1412640"/>
          <a:ext cx="7704360" cy="4824000"/>
        </p:xfrm>
        <a:graphic>
          <a:graphicData uri="http://schemas.openxmlformats.org/drawingml/2006/table">
            <a:tbl>
              <a:tblPr/>
              <a:tblGrid>
                <a:gridCol w="7704720"/>
              </a:tblGrid>
              <a:tr h="28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e00449"/>
                      </a:solidFill>
                    </a:lnL>
                    <a:lnR w="9360">
                      <a:solidFill>
                        <a:srgbClr val="00971f"/>
                      </a:solidFill>
                    </a:lnR>
                    <a:lnB w="9360">
                      <a:solidFill>
                        <a:srgbClr val="000249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8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Bespreekformulier breedteoverleg (ondersteuningsteam binnen de school)</a:t>
                      </a: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9360">
                      <a:solidFill>
                        <a:srgbClr val="000249"/>
                      </a:solidFill>
                    </a:lnT>
                    <a:solidFill>
                      <a:srgbClr val="ffffff"/>
                    </a:solidFill>
                  </a:tcPr>
                </a:tc>
              </a:tr>
              <a:tr h="1789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Naam kind: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Geboortedatum: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School: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Groepsverloop: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Datum bespreking: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Aanwezig: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30ff50"/>
                      </a:solidFill>
                    </a:lnL>
                    <a:lnR w="9360">
                      <a:solidFill>
                        <a:srgbClr val="00ff50"/>
                      </a:solidFill>
                    </a:lnR>
                    <a:lnB w="9360">
                      <a:solidFill>
                        <a:srgbClr val="18ff5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8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Reden van aanmelding</a:t>
                      </a: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9360">
                      <a:solidFill>
                        <a:srgbClr val="18ff50"/>
                      </a:solidFill>
                    </a:lnT>
                    <a:solidFill>
                      <a:srgbClr val="ffffff"/>
                    </a:solidFill>
                  </a:tcPr>
                </a:tc>
              </a:tr>
              <a:tr h="21646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Leerkracht: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Ouders/verzorgers: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Kind: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9360">
                      <a:solidFill>
                        <a:srgbClr val="b0f55a"/>
                      </a:solidFill>
                    </a:lnL>
                    <a:lnR w="9360">
                      <a:solidFill>
                        <a:srgbClr val="c8f55a"/>
                      </a:solidFill>
                    </a:lnR>
                    <a:lnB w="9360">
                      <a:solidFill>
                        <a:srgbClr val="18ff5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Gesprek ouders adhv breedteformulier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2" name="Afbeelding 5" descr=""/>
          <p:cNvPicPr/>
          <p:nvPr/>
        </p:nvPicPr>
        <p:blipFill>
          <a:blip r:embed="rId1"/>
          <a:stretch/>
        </p:blipFill>
        <p:spPr>
          <a:xfrm>
            <a:off x="1691640" y="188640"/>
            <a:ext cx="5760360" cy="508500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Agenda ondersteuningsteam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57200" y="24098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3"/>
          <p:cNvSpPr/>
          <p:nvPr/>
        </p:nvSpPr>
        <p:spPr>
          <a:xfrm>
            <a:off x="457200" y="24098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4"/>
          <p:cNvSpPr/>
          <p:nvPr/>
        </p:nvSpPr>
        <p:spPr>
          <a:xfrm>
            <a:off x="457200" y="24098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5"/>
          <p:cNvSpPr/>
          <p:nvPr/>
        </p:nvSpPr>
        <p:spPr>
          <a:xfrm>
            <a:off x="899640" y="908640"/>
            <a:ext cx="5486040" cy="80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6"/>
          <p:cNvSpPr/>
          <p:nvPr/>
        </p:nvSpPr>
        <p:spPr>
          <a:xfrm>
            <a:off x="1285920" y="32688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7"/>
          <p:cNvSpPr/>
          <p:nvPr/>
        </p:nvSpPr>
        <p:spPr>
          <a:xfrm>
            <a:off x="1285920" y="32688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8"/>
          <p:cNvSpPr/>
          <p:nvPr/>
        </p:nvSpPr>
        <p:spPr>
          <a:xfrm>
            <a:off x="1285920" y="32688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1" name="Picture 9" descr=""/>
          <p:cNvPicPr/>
          <p:nvPr/>
        </p:nvPicPr>
        <p:blipFill>
          <a:blip r:embed="rId1"/>
          <a:srcRect l="22216" t="20506" r="24673" b="13870"/>
          <a:stretch/>
        </p:blipFill>
        <p:spPr>
          <a:xfrm>
            <a:off x="1121400" y="548640"/>
            <a:ext cx="6900480" cy="480024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Ondersteuningsteam met ouders en leerkracht 15 minuten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3" name="Afbeelding 5" descr=""/>
          <p:cNvPicPr/>
          <p:nvPr/>
        </p:nvPicPr>
        <p:blipFill>
          <a:blip r:embed="rId1"/>
          <a:srcRect l="0" t="0" r="0" b="8206"/>
          <a:stretch/>
        </p:blipFill>
        <p:spPr>
          <a:xfrm>
            <a:off x="2471400" y="586440"/>
            <a:ext cx="4200840" cy="380592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Application>LibreOffice/5.2.0.4$Windows_x86 LibreOffice_project/066b007f5ebcc236395c7d282ba488bca6720265</Application>
  <Words>39</Words>
  <Paragraphs>32</Paragraphs>
  <Company>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2017-10-12T08:55:54Z</dcterms:created>
  <dc:creator>Marjan van de Pol</dc:creator>
  <dc:description/>
  <dc:language>nl-NL</dc:language>
  <cp:lastModifiedBy>Marjan van de Pol</cp:lastModifiedBy>
  <dcterms:modified xsi:type="dcterms:W3CDTF">2017-11-08T18:20:19Z</dcterms:modified>
  <cp:revision>11</cp:revision>
  <dc:subject/>
  <dc:title>Ondersteuningsteam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Diavoorstelling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